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45288" cy="98821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-115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5A87-49A4-4A4C-9DF2-621B3458CD5B}" type="datetimeFigureOut">
              <a:rPr kumimoji="1" lang="ja-JP" altLang="en-US" smtClean="0"/>
              <a:t>2014/9/6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C6882-76F3-4FCD-B359-CD31ED0A69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945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5A87-49A4-4A4C-9DF2-621B3458CD5B}" type="datetimeFigureOut">
              <a:rPr kumimoji="1" lang="ja-JP" altLang="en-US" smtClean="0"/>
              <a:t>2014/9/6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C6882-76F3-4FCD-B359-CD31ED0A69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382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5A87-49A4-4A4C-9DF2-621B3458CD5B}" type="datetimeFigureOut">
              <a:rPr kumimoji="1" lang="ja-JP" altLang="en-US" smtClean="0"/>
              <a:t>2014/9/6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C6882-76F3-4FCD-B359-CD31ED0A69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762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5A87-49A4-4A4C-9DF2-621B3458CD5B}" type="datetimeFigureOut">
              <a:rPr kumimoji="1" lang="ja-JP" altLang="en-US" smtClean="0"/>
              <a:t>2014/9/6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C6882-76F3-4FCD-B359-CD31ED0A69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6207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5A87-49A4-4A4C-9DF2-621B3458CD5B}" type="datetimeFigureOut">
              <a:rPr kumimoji="1" lang="ja-JP" altLang="en-US" smtClean="0"/>
              <a:t>2014/9/6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C6882-76F3-4FCD-B359-CD31ED0A69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5355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5A87-49A4-4A4C-9DF2-621B3458CD5B}" type="datetimeFigureOut">
              <a:rPr kumimoji="1" lang="ja-JP" altLang="en-US" smtClean="0"/>
              <a:t>2014/9/6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C6882-76F3-4FCD-B359-CD31ED0A69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948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5A87-49A4-4A4C-9DF2-621B3458CD5B}" type="datetimeFigureOut">
              <a:rPr kumimoji="1" lang="ja-JP" altLang="en-US" smtClean="0"/>
              <a:t>2014/9/6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C6882-76F3-4FCD-B359-CD31ED0A69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9305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5A87-49A4-4A4C-9DF2-621B3458CD5B}" type="datetimeFigureOut">
              <a:rPr kumimoji="1" lang="ja-JP" altLang="en-US" smtClean="0"/>
              <a:t>2014/9/6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C6882-76F3-4FCD-B359-CD31ED0A69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5339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5A87-49A4-4A4C-9DF2-621B3458CD5B}" type="datetimeFigureOut">
              <a:rPr kumimoji="1" lang="ja-JP" altLang="en-US" smtClean="0"/>
              <a:t>2014/9/6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C6882-76F3-4FCD-B359-CD31ED0A69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28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5A87-49A4-4A4C-9DF2-621B3458CD5B}" type="datetimeFigureOut">
              <a:rPr kumimoji="1" lang="ja-JP" altLang="en-US" smtClean="0"/>
              <a:t>2014/9/6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C6882-76F3-4FCD-B359-CD31ED0A69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7095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5A87-49A4-4A4C-9DF2-621B3458CD5B}" type="datetimeFigureOut">
              <a:rPr kumimoji="1" lang="ja-JP" altLang="en-US" smtClean="0"/>
              <a:t>2014/9/6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C6882-76F3-4FCD-B359-CD31ED0A69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485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C5A87-49A4-4A4C-9DF2-621B3458CD5B}" type="datetimeFigureOut">
              <a:rPr kumimoji="1" lang="ja-JP" altLang="en-US" smtClean="0"/>
              <a:t>2014/9/6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C6882-76F3-4FCD-B359-CD31ED0A69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8877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1"/>
            <a:ext cx="5076056" cy="548680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 sz="1600" b="1" dirty="0" smtClean="0"/>
              <a:t>中区マップ</a:t>
            </a:r>
            <a:endParaRPr kumimoji="1" lang="ja-JP" altLang="en-US" sz="1600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16" y="476672"/>
            <a:ext cx="9069452" cy="6165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タイトル 1"/>
          <p:cNvSpPr txBox="1">
            <a:spLocks/>
          </p:cNvSpPr>
          <p:nvPr/>
        </p:nvSpPr>
        <p:spPr>
          <a:xfrm>
            <a:off x="1763688" y="2996952"/>
            <a:ext cx="1080120" cy="548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600" b="1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今ここ→</a:t>
            </a:r>
            <a:endParaRPr lang="ja-JP" altLang="en-US" sz="1600" b="1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1520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</Words>
  <Application>Microsoft Office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中区マップ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中区マップ</dc:title>
  <dc:creator>SUZUKI</dc:creator>
  <cp:lastModifiedBy>SUZUKI</cp:lastModifiedBy>
  <cp:revision>2</cp:revision>
  <cp:lastPrinted>2014-09-06T10:55:21Z</cp:lastPrinted>
  <dcterms:created xsi:type="dcterms:W3CDTF">2014-09-06T10:53:39Z</dcterms:created>
  <dcterms:modified xsi:type="dcterms:W3CDTF">2014-09-06T10:59:06Z</dcterms:modified>
</cp:coreProperties>
</file>